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2" autoAdjust="0"/>
    <p:restoredTop sz="94660"/>
  </p:normalViewPr>
  <p:slideViewPr>
    <p:cSldViewPr snapToGrid="0">
      <p:cViewPr varScale="1">
        <p:scale>
          <a:sx n="56" d="100"/>
          <a:sy n="56" d="100"/>
        </p:scale>
        <p:origin x="14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11/12/2014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11/12/2014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11/12/2014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11/12/2014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11/12/2014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7105"/>
            <a:ext cx="9448800" cy="1825096"/>
          </a:xfrm>
        </p:spPr>
        <p:txBody>
          <a:bodyPr/>
          <a:lstStyle/>
          <a:p>
            <a:r>
              <a:rPr lang="en-GB" dirty="0" smtClean="0"/>
              <a:t>Camera Lucida* – Miranda floy</a:t>
            </a:r>
            <a:endParaRPr lang="en-GB" dirty="0"/>
          </a:p>
        </p:txBody>
      </p:sp>
      <p:sp>
        <p:nvSpPr>
          <p:cNvPr id="3" name="Subtitle 2"/>
          <p:cNvSpPr>
            <a:spLocks noGrp="1"/>
          </p:cNvSpPr>
          <p:nvPr>
            <p:ph type="subTitle" idx="1"/>
          </p:nvPr>
        </p:nvSpPr>
        <p:spPr>
          <a:xfrm>
            <a:off x="0" y="3632201"/>
            <a:ext cx="9448800" cy="685800"/>
          </a:xfrm>
        </p:spPr>
        <p:txBody>
          <a:bodyPr/>
          <a:lstStyle/>
          <a:p>
            <a:r>
              <a:rPr lang="en-GB" b="1" i="1" dirty="0" smtClean="0"/>
              <a:t>*loo-see-duh</a:t>
            </a:r>
            <a:endParaRPr lang="en-GB" b="1" i="1" dirty="0"/>
          </a:p>
        </p:txBody>
      </p:sp>
      <p:pic>
        <p:nvPicPr>
          <p:cNvPr id="4" name="Picture 3"/>
          <p:cNvPicPr>
            <a:picLocks noChangeAspect="1"/>
          </p:cNvPicPr>
          <p:nvPr/>
        </p:nvPicPr>
        <p:blipFill>
          <a:blip r:embed="rId2"/>
          <a:stretch>
            <a:fillRect/>
          </a:stretch>
        </p:blipFill>
        <p:spPr>
          <a:xfrm>
            <a:off x="6755907" y="925513"/>
            <a:ext cx="5385785" cy="3588279"/>
          </a:xfrm>
          <a:prstGeom prst="rect">
            <a:avLst/>
          </a:prstGeom>
        </p:spPr>
      </p:pic>
    </p:spTree>
    <p:extLst>
      <p:ext uri="{BB962C8B-B14F-4D97-AF65-F5344CB8AC3E}">
        <p14:creationId xmlns:p14="http://schemas.microsoft.com/office/powerpoint/2010/main" val="40049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Moment 1 – Erratic Typing</a:t>
            </a:r>
            <a:endParaRPr lang="en-GB" dirty="0"/>
          </a:p>
        </p:txBody>
      </p:sp>
      <p:sp>
        <p:nvSpPr>
          <p:cNvPr id="3" name="Content Placeholder 2"/>
          <p:cNvSpPr>
            <a:spLocks noGrp="1"/>
          </p:cNvSpPr>
          <p:nvPr>
            <p:ph idx="1"/>
          </p:nvPr>
        </p:nvSpPr>
        <p:spPr/>
        <p:txBody>
          <a:bodyPr/>
          <a:lstStyle/>
          <a:p>
            <a:r>
              <a:rPr lang="en-GB" dirty="0" smtClean="0"/>
              <a:t>Was done with fast, rigid hand movements to make as much noise as she could.</a:t>
            </a:r>
          </a:p>
          <a:p>
            <a:r>
              <a:rPr lang="en-GB" dirty="0" smtClean="0"/>
              <a:t>Clearly wasn’t typing anything by this point which showed the disarray in the atmosphere.</a:t>
            </a:r>
          </a:p>
          <a:p>
            <a:r>
              <a:rPr lang="en-GB" dirty="0" smtClean="0"/>
              <a:t>As an audience, we find this very eerie – her facial language was connoting a much calmer state that her body language was, almost as if she wasn’t in control of her hands.</a:t>
            </a:r>
          </a:p>
        </p:txBody>
      </p:sp>
    </p:spTree>
    <p:extLst>
      <p:ext uri="{BB962C8B-B14F-4D97-AF65-F5344CB8AC3E}">
        <p14:creationId xmlns:p14="http://schemas.microsoft.com/office/powerpoint/2010/main" val="336615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Moment 2 - Possession</a:t>
            </a:r>
            <a:endParaRPr lang="en-GB" dirty="0"/>
          </a:p>
        </p:txBody>
      </p:sp>
      <p:sp>
        <p:nvSpPr>
          <p:cNvPr id="3" name="Content Placeholder 2"/>
          <p:cNvSpPr>
            <a:spLocks noGrp="1"/>
          </p:cNvSpPr>
          <p:nvPr>
            <p:ph idx="1"/>
          </p:nvPr>
        </p:nvSpPr>
        <p:spPr>
          <a:xfrm>
            <a:off x="685800" y="2194560"/>
            <a:ext cx="6507480" cy="4024125"/>
          </a:xfrm>
        </p:spPr>
        <p:txBody>
          <a:bodyPr>
            <a:normAutofit lnSpcReduction="10000"/>
          </a:bodyPr>
          <a:lstStyle/>
          <a:p>
            <a:r>
              <a:rPr lang="en-GB" dirty="0" smtClean="0"/>
              <a:t>Early in the play, Floy rolls her eyes towards the back of her head whilst she writhed and twitched violently in her seat, showing that she had been possessed by the spirit inside her computer.</a:t>
            </a:r>
          </a:p>
          <a:p>
            <a:r>
              <a:rPr lang="en-GB" dirty="0" smtClean="0"/>
              <a:t>As </a:t>
            </a:r>
            <a:r>
              <a:rPr lang="en-GB" dirty="0" err="1" smtClean="0"/>
              <a:t>Floy</a:t>
            </a:r>
            <a:r>
              <a:rPr lang="en-GB" dirty="0" smtClean="0"/>
              <a:t> was not centre stage, this exaggerated twitching drew the audiences attention to her. </a:t>
            </a:r>
          </a:p>
          <a:p>
            <a:r>
              <a:rPr lang="en-GB" dirty="0" smtClean="0"/>
              <a:t>As an audience we felt alienated by Floy and uneasy – her demonic eyes and violent shaking and jerking of her limbs told us Floy’s character was experiencing the ‘downloading’ of a spirit. </a:t>
            </a:r>
            <a:endParaRPr lang="en-GB" dirty="0"/>
          </a:p>
        </p:txBody>
      </p:sp>
      <p:pic>
        <p:nvPicPr>
          <p:cNvPr id="4" name="Picture 3"/>
          <p:cNvPicPr>
            <a:picLocks noChangeAspect="1"/>
          </p:cNvPicPr>
          <p:nvPr/>
        </p:nvPicPr>
        <p:blipFill>
          <a:blip r:embed="rId2"/>
          <a:stretch>
            <a:fillRect/>
          </a:stretch>
        </p:blipFill>
        <p:spPr>
          <a:xfrm>
            <a:off x="7787187" y="2328672"/>
            <a:ext cx="3897779" cy="2596896"/>
          </a:xfrm>
          <a:prstGeom prst="rect">
            <a:avLst/>
          </a:prstGeom>
        </p:spPr>
      </p:pic>
    </p:spTree>
    <p:extLst>
      <p:ext uri="{BB962C8B-B14F-4D97-AF65-F5344CB8AC3E}">
        <p14:creationId xmlns:p14="http://schemas.microsoft.com/office/powerpoint/2010/main" val="419630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Moment 3 – Movement from laptop to laptop</a:t>
            </a:r>
            <a:endParaRPr lang="en-GB" dirty="0"/>
          </a:p>
        </p:txBody>
      </p:sp>
      <p:sp>
        <p:nvSpPr>
          <p:cNvPr id="3" name="Content Placeholder 2"/>
          <p:cNvSpPr>
            <a:spLocks noGrp="1"/>
          </p:cNvSpPr>
          <p:nvPr>
            <p:ph idx="1"/>
          </p:nvPr>
        </p:nvSpPr>
        <p:spPr/>
        <p:txBody>
          <a:bodyPr/>
          <a:lstStyle/>
          <a:p>
            <a:r>
              <a:rPr lang="en-GB" dirty="0" smtClean="0"/>
              <a:t>When moving from laptop to laptop, we were given the impression that the actors were ghosts in purgatory. </a:t>
            </a:r>
          </a:p>
          <a:p>
            <a:r>
              <a:rPr lang="en-GB" dirty="0" smtClean="0"/>
              <a:t>Whilst doing this, </a:t>
            </a:r>
            <a:r>
              <a:rPr lang="en-GB" dirty="0" err="1" smtClean="0"/>
              <a:t>Floy’s</a:t>
            </a:r>
            <a:r>
              <a:rPr lang="en-GB" dirty="0" smtClean="0"/>
              <a:t> upper body was very rigid. The direction that she was moving in was very direct, however her pace was slow, and she shuffled her feet around the stage, as if gliding like a ghost.</a:t>
            </a:r>
          </a:p>
          <a:p>
            <a:r>
              <a:rPr lang="en-GB" dirty="0" smtClean="0"/>
              <a:t>As an audience, we would feel disconnected from the real world, like the ghosts as they were literally disconnected and searching for a computer to embody.</a:t>
            </a:r>
            <a:endParaRPr lang="en-GB" dirty="0"/>
          </a:p>
        </p:txBody>
      </p:sp>
    </p:spTree>
    <p:extLst>
      <p:ext uri="{BB962C8B-B14F-4D97-AF65-F5344CB8AC3E}">
        <p14:creationId xmlns:p14="http://schemas.microsoft.com/office/powerpoint/2010/main" val="1450189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Moment 4 – Stereotypical American ‘Mom’</a:t>
            </a:r>
            <a:endParaRPr lang="en-GB" dirty="0"/>
          </a:p>
        </p:txBody>
      </p:sp>
      <p:sp>
        <p:nvSpPr>
          <p:cNvPr id="3" name="Content Placeholder 2"/>
          <p:cNvSpPr>
            <a:spLocks noGrp="1"/>
          </p:cNvSpPr>
          <p:nvPr>
            <p:ph idx="1"/>
          </p:nvPr>
        </p:nvSpPr>
        <p:spPr>
          <a:xfrm>
            <a:off x="685800" y="2057401"/>
            <a:ext cx="7049638" cy="4024125"/>
          </a:xfrm>
        </p:spPr>
        <p:txBody>
          <a:bodyPr/>
          <a:lstStyle/>
          <a:p>
            <a:r>
              <a:rPr lang="en-GB" dirty="0" smtClean="0"/>
              <a:t>For the audience, this was a moment of comic relief to break the tense atmosphere.</a:t>
            </a:r>
          </a:p>
          <a:p>
            <a:r>
              <a:rPr lang="en-GB" dirty="0" smtClean="0"/>
              <a:t>She had a very ditzy character, which was shown through her voice – using the playback technique coined by Beau, Floy bought it to life with subtle mannerisms, like stuttering at the right moments. Her facial expressions were exaggerated, i.e. wide eyes/mouth to show the annunciation of her words. She also matched body gestures perfectly with this like a flick of a hand when she was struggling to find the words to speak.</a:t>
            </a:r>
          </a:p>
          <a:p>
            <a:endParaRPr lang="en-GB" dirty="0"/>
          </a:p>
        </p:txBody>
      </p:sp>
      <p:pic>
        <p:nvPicPr>
          <p:cNvPr id="4" name="Picture 3"/>
          <p:cNvPicPr>
            <a:picLocks noChangeAspect="1"/>
          </p:cNvPicPr>
          <p:nvPr/>
        </p:nvPicPr>
        <p:blipFill>
          <a:blip r:embed="rId2"/>
          <a:stretch>
            <a:fillRect/>
          </a:stretch>
        </p:blipFill>
        <p:spPr>
          <a:xfrm>
            <a:off x="7735438" y="3888991"/>
            <a:ext cx="4456562" cy="2969009"/>
          </a:xfrm>
          <a:prstGeom prst="rect">
            <a:avLst/>
          </a:prstGeom>
        </p:spPr>
      </p:pic>
      <p:pic>
        <p:nvPicPr>
          <p:cNvPr id="5" name="Picture 4"/>
          <p:cNvPicPr>
            <a:picLocks noChangeAspect="1"/>
          </p:cNvPicPr>
          <p:nvPr/>
        </p:nvPicPr>
        <p:blipFill>
          <a:blip r:embed="rId3"/>
          <a:stretch>
            <a:fillRect/>
          </a:stretch>
        </p:blipFill>
        <p:spPr>
          <a:xfrm>
            <a:off x="8468292" y="2194684"/>
            <a:ext cx="2990853" cy="1990277"/>
          </a:xfrm>
          <a:prstGeom prst="rect">
            <a:avLst/>
          </a:prstGeom>
        </p:spPr>
      </p:pic>
    </p:spTree>
    <p:extLst>
      <p:ext uri="{BB962C8B-B14F-4D97-AF65-F5344CB8AC3E}">
        <p14:creationId xmlns:p14="http://schemas.microsoft.com/office/powerpoint/2010/main" val="414175680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102</TotalTime>
  <Words>383</Words>
  <Application>Microsoft Office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Camera Lucida* – Miranda floy</vt:lpstr>
      <vt:lpstr>Moment 1 – Erratic Typing</vt:lpstr>
      <vt:lpstr>Moment 2 - Possession</vt:lpstr>
      <vt:lpstr>Moment 3 – Movement from laptop to laptop</vt:lpstr>
      <vt:lpstr>Moment 4 – Stereotypical American ‘Mom’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 Lucida* – Miranda floy</dc:title>
  <dc:creator>Jacob</dc:creator>
  <cp:lastModifiedBy>otley_h</cp:lastModifiedBy>
  <cp:revision>10</cp:revision>
  <dcterms:created xsi:type="dcterms:W3CDTF">2014-11-10T21:55:15Z</dcterms:created>
  <dcterms:modified xsi:type="dcterms:W3CDTF">2014-11-12T10:37:59Z</dcterms:modified>
</cp:coreProperties>
</file>