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81659F2-4509-497A-AE86-86752FC6A571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FBD4E07-9946-49BC-9CE2-093E765AA063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659F2-4509-497A-AE86-86752FC6A571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BD4E07-9946-49BC-9CE2-093E765AA0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81659F2-4509-497A-AE86-86752FC6A571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FBD4E07-9946-49BC-9CE2-093E765AA0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659F2-4509-497A-AE86-86752FC6A571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BD4E07-9946-49BC-9CE2-093E765AA0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1659F2-4509-497A-AE86-86752FC6A571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FBD4E07-9946-49BC-9CE2-093E765AA063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659F2-4509-497A-AE86-86752FC6A571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BD4E07-9946-49BC-9CE2-093E765AA0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659F2-4509-497A-AE86-86752FC6A571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BD4E07-9946-49BC-9CE2-093E765AA0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659F2-4509-497A-AE86-86752FC6A571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BD4E07-9946-49BC-9CE2-093E765AA0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1659F2-4509-497A-AE86-86752FC6A571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BD4E07-9946-49BC-9CE2-093E765AA0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659F2-4509-497A-AE86-86752FC6A571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BD4E07-9946-49BC-9CE2-093E765AA0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659F2-4509-497A-AE86-86752FC6A571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BD4E07-9946-49BC-9CE2-093E765AA06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81659F2-4509-497A-AE86-86752FC6A571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FBD4E07-9946-49BC-9CE2-093E765AA06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Egyptian Shadow Puppet Theatre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Joshua Stringer</a:t>
            </a:r>
            <a:endParaRPr lang="en-GB" dirty="0"/>
          </a:p>
        </p:txBody>
      </p:sp>
      <p:pic>
        <p:nvPicPr>
          <p:cNvPr id="17410" name="Picture 2" descr="http://www.lindenmuseum.de/fileadmin/user_upload/images/fotogalerie/Schattentheater/Schattenspielfigur__Java__Raden_Arjuna__Ende_19._Jh.__Slg._Buchner__Copyright_Linden-Museum_Stuttgart__Foto_A._Dreyer__Inv.-Nr._24908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77951"/>
            <a:ext cx="4310770" cy="30800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Origins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Shadow puppets reached Egypt through India, which in turn got them from China. </a:t>
            </a:r>
          </a:p>
          <a:p>
            <a:r>
              <a:rPr lang="en-GB" dirty="0" smtClean="0"/>
              <a:t>They were brought to Egypt when Mohammed </a:t>
            </a:r>
            <a:r>
              <a:rPr lang="en-GB" dirty="0" err="1" smtClean="0"/>
              <a:t>ibn</a:t>
            </a:r>
            <a:r>
              <a:rPr lang="en-GB" dirty="0" smtClean="0"/>
              <a:t> </a:t>
            </a:r>
            <a:r>
              <a:rPr lang="en-GB" dirty="0" err="1" smtClean="0"/>
              <a:t>Daniyal</a:t>
            </a:r>
            <a:r>
              <a:rPr lang="en-GB" dirty="0" smtClean="0"/>
              <a:t> wrote three shadow plays</a:t>
            </a:r>
          </a:p>
          <a:p>
            <a:r>
              <a:rPr lang="en-GB" dirty="0" smtClean="0"/>
              <a:t>It differs from Turkish </a:t>
            </a:r>
            <a:r>
              <a:rPr lang="en-GB" i="1" dirty="0" err="1" smtClean="0"/>
              <a:t>Karagoz</a:t>
            </a:r>
            <a:r>
              <a:rPr lang="en-GB" i="1" dirty="0" smtClean="0"/>
              <a:t> </a:t>
            </a:r>
            <a:r>
              <a:rPr lang="en-GB" dirty="0" smtClean="0"/>
              <a:t>shadow puppetry because it has no fixed characters. It also uses different plays and puppets</a:t>
            </a:r>
            <a:endParaRPr lang="en-GB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It was performed to rowdy coffeehouses in uneducated villagers and children.</a:t>
            </a:r>
          </a:p>
          <a:p>
            <a:r>
              <a:rPr lang="en-GB" dirty="0" smtClean="0"/>
              <a:t>The puppets were made from rawhide that had been painted with bright colours.</a:t>
            </a:r>
          </a:p>
          <a:p>
            <a:r>
              <a:rPr lang="en-GB" dirty="0" smtClean="0"/>
              <a:t>Due to Islamic law the puppets had holes in their chest and stomach.</a:t>
            </a:r>
          </a:p>
          <a:p>
            <a:r>
              <a:rPr lang="en-GB" dirty="0" smtClean="0"/>
              <a:t>Each puppet possessed articulated limbs which were attached to a long stick allowing the </a:t>
            </a:r>
            <a:r>
              <a:rPr lang="en-GB" i="1" dirty="0" err="1" smtClean="0"/>
              <a:t>Muqaddam</a:t>
            </a:r>
            <a:r>
              <a:rPr lang="en-GB" i="1" dirty="0" smtClean="0"/>
              <a:t> </a:t>
            </a:r>
            <a:r>
              <a:rPr lang="en-GB" dirty="0" smtClean="0"/>
              <a:t>or </a:t>
            </a:r>
            <a:r>
              <a:rPr lang="en-GB" i="1" dirty="0" smtClean="0"/>
              <a:t>puppet master</a:t>
            </a:r>
            <a:r>
              <a:rPr lang="en-GB" dirty="0" smtClean="0"/>
              <a:t> to control them.</a:t>
            </a:r>
          </a:p>
          <a:p>
            <a:r>
              <a:rPr lang="en-GB" dirty="0" smtClean="0"/>
              <a:t>The shadows of these puppets where then projected onto a white screen for the audience to view.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scripts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The plays were written in verse.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A </a:t>
            </a:r>
            <a:r>
              <a:rPr lang="en-GB" i="1" dirty="0" err="1" smtClean="0"/>
              <a:t>Muqaddam</a:t>
            </a:r>
            <a:r>
              <a:rPr lang="en-GB" i="1" dirty="0" smtClean="0"/>
              <a:t> </a:t>
            </a:r>
            <a:r>
              <a:rPr lang="en-GB" dirty="0" smtClean="0"/>
              <a:t>would often get his students to help him with a performance.</a:t>
            </a:r>
          </a:p>
          <a:p>
            <a:endParaRPr lang="en-GB" dirty="0" smtClean="0"/>
          </a:p>
          <a:p>
            <a:r>
              <a:rPr lang="en-GB" dirty="0" smtClean="0"/>
              <a:t>They were sung or spoken quite loudly, in crude Arabic, to compensate for the loudness of the coffeehouse.</a:t>
            </a:r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 on 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Egyptian shadow theatre have shadow theatre has shown me just how far reaching shadow puppets were. 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</TotalTime>
  <Words>202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Egyptian Shadow Puppet Theatre</vt:lpstr>
      <vt:lpstr>Origins</vt:lpstr>
      <vt:lpstr>Style</vt:lpstr>
      <vt:lpstr>The scripts</vt:lpstr>
      <vt:lpstr>Effect on me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Egyptian Shadow Puppet Theatre</dc:title>
  <dc:creator>Josh</dc:creator>
  <cp:lastModifiedBy>Josh</cp:lastModifiedBy>
  <cp:revision>1</cp:revision>
  <dcterms:created xsi:type="dcterms:W3CDTF">2015-02-26T12:18:46Z</dcterms:created>
  <dcterms:modified xsi:type="dcterms:W3CDTF">2015-02-26T12:44:46Z</dcterms:modified>
</cp:coreProperties>
</file>