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4" d="100"/>
          <a:sy n="74" d="100"/>
        </p:scale>
        <p:origin x="84" y="7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3CED0FC0-ED8E-416C-9E72-4B8361B79855}" type="datetimeFigureOut">
              <a:rPr lang="en-GB" smtClean="0"/>
              <a:t>02/09/2015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FF10B7E-7FF2-4068-AED7-D530686983A8}" type="slidenum">
              <a:rPr lang="en-GB" smtClean="0"/>
              <a:t>‹#›</a:t>
            </a:fld>
            <a:endParaRPr lang="en-GB"/>
          </a:p>
        </p:txBody>
      </p:sp>
    </p:spTree>
    <p:extLst>
      <p:ext uri="{BB962C8B-B14F-4D97-AF65-F5344CB8AC3E}">
        <p14:creationId xmlns:p14="http://schemas.microsoft.com/office/powerpoint/2010/main" val="42844970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CED0FC0-ED8E-416C-9E72-4B8361B79855}" type="datetimeFigureOut">
              <a:rPr lang="en-GB" smtClean="0"/>
              <a:t>02/09/2015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FF10B7E-7FF2-4068-AED7-D530686983A8}" type="slidenum">
              <a:rPr lang="en-GB" smtClean="0"/>
              <a:t>‹#›</a:t>
            </a:fld>
            <a:endParaRPr lang="en-GB"/>
          </a:p>
        </p:txBody>
      </p:sp>
    </p:spTree>
    <p:extLst>
      <p:ext uri="{BB962C8B-B14F-4D97-AF65-F5344CB8AC3E}">
        <p14:creationId xmlns:p14="http://schemas.microsoft.com/office/powerpoint/2010/main" val="36386971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CED0FC0-ED8E-416C-9E72-4B8361B79855}" type="datetimeFigureOut">
              <a:rPr lang="en-GB" smtClean="0"/>
              <a:t>02/09/2015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FF10B7E-7FF2-4068-AED7-D530686983A8}" type="slidenum">
              <a:rPr lang="en-GB" smtClean="0"/>
              <a:t>‹#›</a:t>
            </a:fld>
            <a:endParaRPr lang="en-GB"/>
          </a:p>
        </p:txBody>
      </p:sp>
    </p:spTree>
    <p:extLst>
      <p:ext uri="{BB962C8B-B14F-4D97-AF65-F5344CB8AC3E}">
        <p14:creationId xmlns:p14="http://schemas.microsoft.com/office/powerpoint/2010/main" val="5331813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CED0FC0-ED8E-416C-9E72-4B8361B79855}" type="datetimeFigureOut">
              <a:rPr lang="en-GB" smtClean="0"/>
              <a:t>02/09/2015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FF10B7E-7FF2-4068-AED7-D530686983A8}" type="slidenum">
              <a:rPr lang="en-GB" smtClean="0"/>
              <a:t>‹#›</a:t>
            </a:fld>
            <a:endParaRPr lang="en-GB"/>
          </a:p>
        </p:txBody>
      </p:sp>
    </p:spTree>
    <p:extLst>
      <p:ext uri="{BB962C8B-B14F-4D97-AF65-F5344CB8AC3E}">
        <p14:creationId xmlns:p14="http://schemas.microsoft.com/office/powerpoint/2010/main" val="22563988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CED0FC0-ED8E-416C-9E72-4B8361B79855}" type="datetimeFigureOut">
              <a:rPr lang="en-GB" smtClean="0"/>
              <a:t>02/09/2015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FF10B7E-7FF2-4068-AED7-D530686983A8}" type="slidenum">
              <a:rPr lang="en-GB" smtClean="0"/>
              <a:t>‹#›</a:t>
            </a:fld>
            <a:endParaRPr lang="en-GB"/>
          </a:p>
        </p:txBody>
      </p:sp>
    </p:spTree>
    <p:extLst>
      <p:ext uri="{BB962C8B-B14F-4D97-AF65-F5344CB8AC3E}">
        <p14:creationId xmlns:p14="http://schemas.microsoft.com/office/powerpoint/2010/main" val="605792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3CED0FC0-ED8E-416C-9E72-4B8361B79855}" type="datetimeFigureOut">
              <a:rPr lang="en-GB" smtClean="0"/>
              <a:t>02/09/2015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FF10B7E-7FF2-4068-AED7-D530686983A8}" type="slidenum">
              <a:rPr lang="en-GB" smtClean="0"/>
              <a:t>‹#›</a:t>
            </a:fld>
            <a:endParaRPr lang="en-GB"/>
          </a:p>
        </p:txBody>
      </p:sp>
    </p:spTree>
    <p:extLst>
      <p:ext uri="{BB962C8B-B14F-4D97-AF65-F5344CB8AC3E}">
        <p14:creationId xmlns:p14="http://schemas.microsoft.com/office/powerpoint/2010/main" val="23249768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3CED0FC0-ED8E-416C-9E72-4B8361B79855}" type="datetimeFigureOut">
              <a:rPr lang="en-GB" smtClean="0"/>
              <a:t>02/09/2015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FF10B7E-7FF2-4068-AED7-D530686983A8}" type="slidenum">
              <a:rPr lang="en-GB" smtClean="0"/>
              <a:t>‹#›</a:t>
            </a:fld>
            <a:endParaRPr lang="en-GB"/>
          </a:p>
        </p:txBody>
      </p:sp>
    </p:spTree>
    <p:extLst>
      <p:ext uri="{BB962C8B-B14F-4D97-AF65-F5344CB8AC3E}">
        <p14:creationId xmlns:p14="http://schemas.microsoft.com/office/powerpoint/2010/main" val="26985951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3CED0FC0-ED8E-416C-9E72-4B8361B79855}" type="datetimeFigureOut">
              <a:rPr lang="en-GB" smtClean="0"/>
              <a:t>02/09/2015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FF10B7E-7FF2-4068-AED7-D530686983A8}" type="slidenum">
              <a:rPr lang="en-GB" smtClean="0"/>
              <a:t>‹#›</a:t>
            </a:fld>
            <a:endParaRPr lang="en-GB"/>
          </a:p>
        </p:txBody>
      </p:sp>
    </p:spTree>
    <p:extLst>
      <p:ext uri="{BB962C8B-B14F-4D97-AF65-F5344CB8AC3E}">
        <p14:creationId xmlns:p14="http://schemas.microsoft.com/office/powerpoint/2010/main" val="9088400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ED0FC0-ED8E-416C-9E72-4B8361B79855}" type="datetimeFigureOut">
              <a:rPr lang="en-GB" smtClean="0"/>
              <a:t>02/09/2015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FF10B7E-7FF2-4068-AED7-D530686983A8}" type="slidenum">
              <a:rPr lang="en-GB" smtClean="0"/>
              <a:t>‹#›</a:t>
            </a:fld>
            <a:endParaRPr lang="en-GB"/>
          </a:p>
        </p:txBody>
      </p:sp>
    </p:spTree>
    <p:extLst>
      <p:ext uri="{BB962C8B-B14F-4D97-AF65-F5344CB8AC3E}">
        <p14:creationId xmlns:p14="http://schemas.microsoft.com/office/powerpoint/2010/main" val="28615418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ED0FC0-ED8E-416C-9E72-4B8361B79855}" type="datetimeFigureOut">
              <a:rPr lang="en-GB" smtClean="0"/>
              <a:t>02/09/2015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FF10B7E-7FF2-4068-AED7-D530686983A8}" type="slidenum">
              <a:rPr lang="en-GB" smtClean="0"/>
              <a:t>‹#›</a:t>
            </a:fld>
            <a:endParaRPr lang="en-GB"/>
          </a:p>
        </p:txBody>
      </p:sp>
    </p:spTree>
    <p:extLst>
      <p:ext uri="{BB962C8B-B14F-4D97-AF65-F5344CB8AC3E}">
        <p14:creationId xmlns:p14="http://schemas.microsoft.com/office/powerpoint/2010/main" val="18426024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ED0FC0-ED8E-416C-9E72-4B8361B79855}" type="datetimeFigureOut">
              <a:rPr lang="en-GB" smtClean="0"/>
              <a:t>02/09/2015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FF10B7E-7FF2-4068-AED7-D530686983A8}" type="slidenum">
              <a:rPr lang="en-GB" smtClean="0"/>
              <a:t>‹#›</a:t>
            </a:fld>
            <a:endParaRPr lang="en-GB"/>
          </a:p>
        </p:txBody>
      </p:sp>
    </p:spTree>
    <p:extLst>
      <p:ext uri="{BB962C8B-B14F-4D97-AF65-F5344CB8AC3E}">
        <p14:creationId xmlns:p14="http://schemas.microsoft.com/office/powerpoint/2010/main" val="1995232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ED0FC0-ED8E-416C-9E72-4B8361B79855}" type="datetimeFigureOut">
              <a:rPr lang="en-GB" smtClean="0"/>
              <a:t>02/09/2015</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F10B7E-7FF2-4068-AED7-D530686983A8}" type="slidenum">
              <a:rPr lang="en-GB" smtClean="0"/>
              <a:t>‹#›</a:t>
            </a:fld>
            <a:endParaRPr lang="en-GB"/>
          </a:p>
        </p:txBody>
      </p:sp>
    </p:spTree>
    <p:extLst>
      <p:ext uri="{BB962C8B-B14F-4D97-AF65-F5344CB8AC3E}">
        <p14:creationId xmlns:p14="http://schemas.microsoft.com/office/powerpoint/2010/main" val="28133132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How to use your journal / log</a:t>
            </a:r>
            <a:endParaRPr lang="en-GB" dirty="0"/>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23599152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b="1" dirty="0"/>
              <a:t>Using the theatre journal in the solo task </a:t>
            </a:r>
            <a:endParaRPr lang="en-US" dirty="0"/>
          </a:p>
          <a:p>
            <a:pPr marL="0" indent="0">
              <a:buNone/>
            </a:pPr>
            <a:r>
              <a:rPr lang="en-US" dirty="0"/>
              <a:t>The students should use their theatre journal to specifically document their research (carefully recording all sources used), practical explorations, the process of creating their solo performance, directing and design ideas and feedback from their mentors and the teacher and the action they have taken in response to this. Students will select, adapt and present what they have recorded in their journal as the basis and material for the report. </a:t>
            </a:r>
          </a:p>
          <a:p>
            <a:endParaRPr lang="en-US" dirty="0"/>
          </a:p>
        </p:txBody>
      </p:sp>
    </p:spTree>
    <p:extLst>
      <p:ext uri="{BB962C8B-B14F-4D97-AF65-F5344CB8AC3E}">
        <p14:creationId xmlns:p14="http://schemas.microsoft.com/office/powerpoint/2010/main" val="41253411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5886" y="-212942"/>
            <a:ext cx="11574048" cy="6461343"/>
          </a:xfrm>
        </p:spPr>
        <p:txBody>
          <a:bodyPr>
            <a:noAutofit/>
          </a:bodyPr>
          <a:lstStyle/>
          <a:p>
            <a:endParaRPr lang="en-US" dirty="0"/>
          </a:p>
          <a:p>
            <a:pPr marL="0" indent="0">
              <a:buNone/>
            </a:pPr>
            <a:r>
              <a:rPr lang="en-US" b="1" dirty="0"/>
              <a:t>Using the theatre journal in </a:t>
            </a:r>
            <a:r>
              <a:rPr lang="en-US" b="1" dirty="0" smtClean="0"/>
              <a:t>the DNB </a:t>
            </a:r>
            <a:r>
              <a:rPr lang="en-US" b="1" dirty="0"/>
              <a:t>task </a:t>
            </a:r>
            <a:endParaRPr lang="en-US" dirty="0"/>
          </a:p>
          <a:p>
            <a:pPr marL="0" indent="0">
              <a:buNone/>
            </a:pPr>
            <a:r>
              <a:rPr lang="en-US" dirty="0"/>
              <a:t>The students should use their theatre journal to document their initial responses to reading the play text and research conducted, as well as influences on their intended process and final production. The journal should also be used to record the thoughts and ideas that contribute to the development of their directorial vision. From the journal they will select, adapt and present for submission an annotated selection of their research and exploration as the basis for the director’s notebook, focusing on clearly communicating their processes and justification for their artistic decisions and choices. Students should also use the journal to document their experiences of live theatre productions seen during the course. Particular attention should be given to how directors of live theatre integrate performance and production elements to create effective moments of atmosphere, emotion, tension or the communication of a message. </a:t>
            </a:r>
          </a:p>
          <a:p>
            <a:endParaRPr lang="en-US" dirty="0"/>
          </a:p>
        </p:txBody>
      </p:sp>
    </p:spTree>
    <p:extLst>
      <p:ext uri="{BB962C8B-B14F-4D97-AF65-F5344CB8AC3E}">
        <p14:creationId xmlns:p14="http://schemas.microsoft.com/office/powerpoint/2010/main" val="42334714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marL="0" indent="0">
              <a:buNone/>
            </a:pPr>
            <a:r>
              <a:rPr lang="en-US" b="1" dirty="0"/>
              <a:t>Using the theatre journal in </a:t>
            </a:r>
            <a:r>
              <a:rPr lang="en-US" b="1" dirty="0" smtClean="0"/>
              <a:t>the research investigation task </a:t>
            </a:r>
            <a:endParaRPr lang="en-US" dirty="0"/>
          </a:p>
          <a:p>
            <a:pPr marL="0" indent="0">
              <a:buNone/>
            </a:pPr>
            <a:r>
              <a:rPr lang="en-US" dirty="0"/>
              <a:t>The student should use the theatre journal to document the research and discoveries made and to organize the structure of the presentation. It should contain the discoveries of research into the theatre tradition and its relationship to the cultural context of the theatre tradition. Students should identify performance conventions of the chosen theatre tradition; select </a:t>
            </a:r>
            <a:r>
              <a:rPr lang="en-US" b="1" dirty="0"/>
              <a:t>one </a:t>
            </a:r>
            <a:r>
              <a:rPr lang="en-US" dirty="0"/>
              <a:t>to focus on; place the convention within the context of the theatre tradition; record the process of physically exploring and applying the performance convention to a moment of theatre; record their learning and place the experience into a personal context as it relates to their development as a theatre-maker or learner. All sources must be acknowledged following the referencing style chosen by the school. </a:t>
            </a:r>
          </a:p>
          <a:p>
            <a:endParaRPr lang="en-US" dirty="0"/>
          </a:p>
        </p:txBody>
      </p:sp>
    </p:spTree>
    <p:extLst>
      <p:ext uri="{BB962C8B-B14F-4D97-AF65-F5344CB8AC3E}">
        <p14:creationId xmlns:p14="http://schemas.microsoft.com/office/powerpoint/2010/main" val="3061253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marL="0" indent="0">
              <a:buNone/>
            </a:pPr>
            <a:r>
              <a:rPr lang="en-US" b="1" dirty="0"/>
              <a:t>Using the theatre journal in </a:t>
            </a:r>
            <a:r>
              <a:rPr lang="en-US" b="1" dirty="0" smtClean="0"/>
              <a:t>the collaborative </a:t>
            </a:r>
            <a:r>
              <a:rPr lang="en-US" b="1" dirty="0"/>
              <a:t>task </a:t>
            </a:r>
            <a:endParaRPr lang="en-US" dirty="0"/>
          </a:p>
          <a:p>
            <a:pPr marL="0" indent="0">
              <a:buNone/>
            </a:pPr>
            <a:r>
              <a:rPr lang="en-US" dirty="0"/>
              <a:t>Students should use their theatre journal to document their skills, interests and approaches and the way the ensemble has been formed. They record their research into professional theatre companies that collaboratively create original theatre and their initial responses to the starting point. They record their contribution to the process of exploring the starting point and creating, designing and presenting the original theatre piece, paying particular attention to the specific explorations led by the students individually as well as their experiences of collaborating. From the journal the students will select, adapt and present for submission an annotated selection of their research and exploration as the basis for the process portfolio, focusing on clearly communicating their processes, the nature of collaboration and justification for their choices. All sources must be acknowledged following the referencing style chosen by the school. </a:t>
            </a:r>
          </a:p>
          <a:p>
            <a:endParaRPr lang="en-US" dirty="0"/>
          </a:p>
        </p:txBody>
      </p:sp>
    </p:spTree>
    <p:extLst>
      <p:ext uri="{BB962C8B-B14F-4D97-AF65-F5344CB8AC3E}">
        <p14:creationId xmlns:p14="http://schemas.microsoft.com/office/powerpoint/2010/main" val="378463429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542</Words>
  <Application>Microsoft Office PowerPoint</Application>
  <PresentationFormat>Widescreen</PresentationFormat>
  <Paragraphs>10</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How to use your journal / log</vt:lpstr>
      <vt:lpstr>PowerPoint Presentation</vt:lpstr>
      <vt:lpstr>PowerPoint Presentation</vt:lpstr>
      <vt:lpstr>PowerPoint Presentation</vt:lpstr>
      <vt:lpstr>PowerPoint Presentation</vt:lpstr>
    </vt:vector>
  </TitlesOfParts>
  <Company>Bexley Grammar School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use your journal / log</dc:title>
  <dc:creator>Mitten_J</dc:creator>
  <cp:lastModifiedBy>otley_h</cp:lastModifiedBy>
  <cp:revision>1</cp:revision>
  <dcterms:created xsi:type="dcterms:W3CDTF">2014-07-21T12:34:38Z</dcterms:created>
  <dcterms:modified xsi:type="dcterms:W3CDTF">2015-09-02T12:56:07Z</dcterms:modified>
</cp:coreProperties>
</file>