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69" r:id="rId3"/>
    <p:sldId id="280" r:id="rId4"/>
    <p:sldId id="270" r:id="rId5"/>
    <p:sldId id="271" r:id="rId6"/>
    <p:sldId id="272" r:id="rId7"/>
    <p:sldId id="266" r:id="rId8"/>
    <p:sldId id="273" r:id="rId9"/>
    <p:sldId id="276" r:id="rId10"/>
    <p:sldId id="265" r:id="rId11"/>
    <p:sldId id="274" r:id="rId12"/>
    <p:sldId id="267" r:id="rId13"/>
    <p:sldId id="277" r:id="rId14"/>
    <p:sldId id="279" r:id="rId15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246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E02034-D613-4EE3-8D6E-678E6DB4A8B5}" type="datetimeFigureOut">
              <a:rPr lang="en-GB" smtClean="0"/>
              <a:t>01/09/2015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78E3B3-939B-46DD-8FF5-2DFCF74C2E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920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137863E-EC98-4E7B-AEEC-6BCC5B70688E}" type="slidenum">
              <a:rPr lang="en-GB"/>
              <a:pPr eaLnBrk="1" hangingPunct="1"/>
              <a:t>4</a:t>
            </a:fld>
            <a:endParaRPr lang="en-GB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6683756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D02C5FC-80FF-4D30-A973-A5815BA95F33}" type="slidenum">
              <a:rPr lang="en-GB"/>
              <a:pPr eaLnBrk="1" hangingPunct="1"/>
              <a:t>5</a:t>
            </a:fld>
            <a:endParaRPr lang="en-GB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3251974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CCB3FD9-F1E6-40F8-996D-29D7A35B57C9}" type="slidenum">
              <a:rPr lang="en-GB"/>
              <a:pPr eaLnBrk="1" hangingPunct="1"/>
              <a:t>6</a:t>
            </a:fld>
            <a:endParaRPr lang="en-GB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0157787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67FEA0-DBDB-4E42-8311-02745FBA5CB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10A024-500E-4592-95A5-0287EFD11504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F42B34-796E-417A-8A50-42D5E4F15599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E83A15-4A81-47FA-9D88-7929C6170C5D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54EC71-7E99-411F-920C-C54AAC61909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51DF29-18A4-4DA6-B2C4-2EE527A32F9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59E415-774D-4429-B7B9-1B54F7EB3A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0E6C69-F4F1-45DE-AD3A-02EA3E550AAD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6B75E6-E773-4F79-A6A5-21F0125FE251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98154B-2FB6-40F3-9D63-DF23BED924D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1F1854-3107-4FCA-986A-254EB45E512D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AEBF542D-0357-4CA6-86DC-B4472D640F71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Stanislavski’s system</a:t>
            </a:r>
            <a:endParaRPr lang="en-GB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/>
              <a:t>An explanation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Motivation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 smtClean="0"/>
              <a:t>The Objective </a:t>
            </a:r>
            <a:r>
              <a:rPr lang="en-GB" dirty="0" smtClean="0"/>
              <a:t>is what a character wants to achieve when they enter a scene.</a:t>
            </a:r>
          </a:p>
          <a:p>
            <a:endParaRPr lang="en-GB" dirty="0"/>
          </a:p>
          <a:p>
            <a:r>
              <a:rPr lang="en-GB" b="1" dirty="0" smtClean="0"/>
              <a:t>The Super Objective</a:t>
            </a:r>
            <a:r>
              <a:rPr lang="en-GB" dirty="0" smtClean="0"/>
              <a:t> </a:t>
            </a:r>
          </a:p>
          <a:p>
            <a:pPr marL="0" indent="0">
              <a:buNone/>
            </a:pPr>
            <a:r>
              <a:rPr lang="en-GB" dirty="0" smtClean="0"/>
              <a:t>is what a character </a:t>
            </a:r>
          </a:p>
          <a:p>
            <a:pPr marL="0" indent="0">
              <a:buNone/>
            </a:pPr>
            <a:r>
              <a:rPr lang="en-GB" dirty="0" smtClean="0"/>
              <a:t>is aiming to achieve </a:t>
            </a:r>
          </a:p>
          <a:p>
            <a:pPr marL="0" indent="0">
              <a:buNone/>
            </a:pPr>
            <a:r>
              <a:rPr lang="en-GB" dirty="0" smtClean="0"/>
              <a:t>over the course of </a:t>
            </a:r>
          </a:p>
          <a:p>
            <a:pPr marL="0" indent="0">
              <a:buNone/>
            </a:pPr>
            <a:r>
              <a:rPr lang="en-GB" dirty="0" smtClean="0"/>
              <a:t>the whole play.</a:t>
            </a:r>
          </a:p>
          <a:p>
            <a:endParaRPr lang="en-GB" b="1" dirty="0"/>
          </a:p>
          <a:p>
            <a:endParaRPr lang="en-GB" b="1" dirty="0"/>
          </a:p>
          <a:p>
            <a:endParaRPr lang="en-GB" dirty="0"/>
          </a:p>
        </p:txBody>
      </p:sp>
      <p:pic>
        <p:nvPicPr>
          <p:cNvPr id="1026" name="Picture 2" descr="http://t3.gstatic.com/images?q=tbn:ANd9GcRyvubqJUeHlsqH39jUr0w96jys06eiNjeoac699BvsUNvqHnzF:https://s3.amazonaws.com/ksr/projects/378397/photo-main.jpg%3F135609043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4266220" y="3861048"/>
            <a:ext cx="3779912" cy="28349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Oval Callout 3"/>
          <p:cNvSpPr/>
          <p:nvPr/>
        </p:nvSpPr>
        <p:spPr>
          <a:xfrm>
            <a:off x="6300192" y="2564904"/>
            <a:ext cx="2592288" cy="1080120"/>
          </a:xfrm>
          <a:prstGeom prst="wedgeEllipseCallout">
            <a:avLst>
              <a:gd name="adj1" fmla="val -20701"/>
              <a:gd name="adj2" fmla="val 16190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What’s my motivation?</a:t>
            </a:r>
            <a:endParaRPr lang="en-GB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30813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subtext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525963"/>
          </a:xfrm>
        </p:spPr>
        <p:txBody>
          <a:bodyPr/>
          <a:lstStyle/>
          <a:p>
            <a:r>
              <a:rPr lang="en-GB" sz="2800" dirty="0" smtClean="0"/>
              <a:t>Create some </a:t>
            </a:r>
            <a:r>
              <a:rPr lang="en-GB" sz="2800" b="1" dirty="0" smtClean="0"/>
              <a:t>Given Circumstances</a:t>
            </a:r>
            <a:r>
              <a:rPr lang="en-GB" sz="2800" dirty="0" smtClean="0"/>
              <a:t> by answering these questions-</a:t>
            </a:r>
          </a:p>
          <a:p>
            <a:endParaRPr lang="en-GB" sz="2800" dirty="0"/>
          </a:p>
          <a:p>
            <a:pPr lvl="1"/>
            <a:r>
              <a:rPr lang="en-GB" sz="2400" dirty="0" smtClean="0"/>
              <a:t>What is the characters’ relationship? Friends? Colleagues? Acquaintances? Don’t really like each other? Ex partners?</a:t>
            </a:r>
          </a:p>
          <a:p>
            <a:pPr lvl="1"/>
            <a:r>
              <a:rPr lang="en-GB" sz="2400" dirty="0" smtClean="0"/>
              <a:t>Where are you? Someone’s house? A public place?</a:t>
            </a:r>
          </a:p>
          <a:p>
            <a:pPr lvl="1"/>
            <a:r>
              <a:rPr lang="en-GB" sz="2400" dirty="0" smtClean="0"/>
              <a:t>How did person B get the diary? Was it genuinely lost or did they take it?</a:t>
            </a:r>
          </a:p>
          <a:p>
            <a:pPr lvl="1"/>
            <a:r>
              <a:rPr lang="en-GB" sz="2400" dirty="0" smtClean="0"/>
              <a:t>Will either revelation come out (sibling fancying/ diary reading)</a:t>
            </a:r>
          </a:p>
        </p:txBody>
      </p:sp>
    </p:spTree>
    <p:extLst>
      <p:ext uri="{BB962C8B-B14F-4D97-AF65-F5344CB8AC3E}">
        <p14:creationId xmlns:p14="http://schemas.microsoft.com/office/powerpoint/2010/main" val="41712448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Unit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 smtClean="0"/>
              <a:t>A Unit</a:t>
            </a:r>
            <a:r>
              <a:rPr lang="en-GB" b="1" dirty="0"/>
              <a:t> </a:t>
            </a:r>
            <a:r>
              <a:rPr lang="en-GB" b="1" dirty="0" smtClean="0"/>
              <a:t>of action</a:t>
            </a:r>
            <a:r>
              <a:rPr lang="en-GB" dirty="0" smtClean="0"/>
              <a:t>- is a technique used by actors to split scenes up, each time their objective changes- a new unit is created.</a:t>
            </a:r>
          </a:p>
          <a:p>
            <a:endParaRPr lang="en-GB" b="1" dirty="0"/>
          </a:p>
          <a:p>
            <a:r>
              <a:rPr lang="en-GB" dirty="0" smtClean="0"/>
              <a:t>In the scene there is bound to be a change in objectives, because one of the revelations comes out- at this point, finding/ hiding the diary will no longer be the character’s main objective.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303467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Subtext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How is the acting using their acting skills to reveal some of their subtext?</a:t>
            </a:r>
          </a:p>
          <a:p>
            <a:endParaRPr lang="en-GB" dirty="0"/>
          </a:p>
          <a:p>
            <a:pPr marL="0" indent="0" algn="ctr">
              <a:buNone/>
            </a:pPr>
            <a:r>
              <a:rPr lang="en-GB" dirty="0" smtClean="0"/>
              <a:t>Or</a:t>
            </a:r>
          </a:p>
          <a:p>
            <a:pPr marL="0" indent="0" algn="ctr">
              <a:buNone/>
            </a:pPr>
            <a:endParaRPr lang="en-GB" dirty="0" smtClean="0"/>
          </a:p>
          <a:p>
            <a:r>
              <a:rPr lang="en-GB" dirty="0" smtClean="0"/>
              <a:t>What is the character’s subtext and how is their acting showing this?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934751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Inner and Outer Rhythms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dirty="0" smtClean="0"/>
              <a:t>This is a process where a person is outwardly moving at a different pace to how they are inwardly moving.</a:t>
            </a:r>
          </a:p>
          <a:p>
            <a:endParaRPr lang="en-GB" sz="2400" dirty="0"/>
          </a:p>
          <a:p>
            <a:r>
              <a:rPr lang="en-GB" sz="2400" dirty="0" smtClean="0"/>
              <a:t>A liar, may appear calm on the outside but is panicked on the inside.</a:t>
            </a:r>
          </a:p>
          <a:p>
            <a:endParaRPr lang="en-GB" sz="2400" dirty="0"/>
          </a:p>
          <a:p>
            <a:r>
              <a:rPr lang="en-GB" sz="2400" dirty="0" smtClean="0"/>
              <a:t>Conversely, </a:t>
            </a:r>
            <a:r>
              <a:rPr lang="en-GB" sz="2400" dirty="0" err="1" smtClean="0"/>
              <a:t>Usain</a:t>
            </a:r>
            <a:r>
              <a:rPr lang="en-GB" sz="2400" dirty="0" smtClean="0"/>
              <a:t> Bolt is moving exceptionally fast, but inside is very calm.</a:t>
            </a:r>
          </a:p>
          <a:p>
            <a:endParaRPr lang="en-GB" sz="2400" dirty="0"/>
          </a:p>
          <a:p>
            <a:r>
              <a:rPr lang="en-GB" sz="2400" dirty="0" smtClean="0"/>
              <a:t>Though little mannerisms, the skilled actor lets the inner rhythm show- through breathing, moving the eyes, tapping etc.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3664386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ext Box 6"/>
          <p:cNvSpPr txBox="1">
            <a:spLocks noChangeArrowheads="1"/>
          </p:cNvSpPr>
          <p:nvPr/>
        </p:nvSpPr>
        <p:spPr bwMode="auto">
          <a:xfrm>
            <a:off x="2895600" y="2873375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0"/>
            <a:ext cx="6858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5936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404664"/>
            <a:ext cx="86409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So… What’s this Stan bloke all about?</a:t>
            </a:r>
            <a:endParaRPr lang="en-GB" sz="36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395536" y="1556792"/>
            <a:ext cx="8064896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(style) Naturalism- appearing to present reality on stage</a:t>
            </a:r>
          </a:p>
          <a:p>
            <a:endParaRPr lang="en-US" sz="2800" dirty="0"/>
          </a:p>
          <a:p>
            <a:r>
              <a:rPr lang="en-US" sz="2800" dirty="0" smtClean="0"/>
              <a:t>Using past experience and imagination to create real emotions and real moments on stage</a:t>
            </a:r>
          </a:p>
          <a:p>
            <a:endParaRPr lang="en-US" sz="2800" dirty="0"/>
          </a:p>
          <a:p>
            <a:r>
              <a:rPr lang="en-US" sz="2800" dirty="0" smtClean="0"/>
              <a:t>This is as opposed the more melodramatic/ exaggerated comedic/ tragic acting of the time.</a:t>
            </a:r>
          </a:p>
        </p:txBody>
      </p:sp>
    </p:spTree>
    <p:extLst>
      <p:ext uri="{BB962C8B-B14F-4D97-AF65-F5344CB8AC3E}">
        <p14:creationId xmlns:p14="http://schemas.microsoft.com/office/powerpoint/2010/main" val="28210300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b="1" dirty="0" smtClean="0"/>
              <a:t>Konstantin Stanislavski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Born in Moscow, Russia in 1863. </a:t>
            </a:r>
          </a:p>
          <a:p>
            <a:pPr eaLnBrk="1" hangingPunct="1"/>
            <a:r>
              <a:rPr lang="en-GB" dirty="0" smtClean="0"/>
              <a:t>An actor and moved on to become a director and teacher.</a:t>
            </a:r>
          </a:p>
          <a:p>
            <a:pPr eaLnBrk="1" hangingPunct="1"/>
            <a:r>
              <a:rPr lang="en-GB" dirty="0" smtClean="0"/>
              <a:t>He developed a new approach to acting. </a:t>
            </a:r>
          </a:p>
          <a:p>
            <a:pPr eaLnBrk="1" hangingPunct="1"/>
            <a:r>
              <a:rPr lang="en-GB" dirty="0" smtClean="0"/>
              <a:t>It took years of experimenting to get to what is now known as the Stanislavski System. </a:t>
            </a:r>
          </a:p>
        </p:txBody>
      </p:sp>
    </p:spTree>
    <p:extLst>
      <p:ext uri="{BB962C8B-B14F-4D97-AF65-F5344CB8AC3E}">
        <p14:creationId xmlns:p14="http://schemas.microsoft.com/office/powerpoint/2010/main" val="16751661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b="1" dirty="0" smtClean="0"/>
              <a:t>Stanislavski's System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dirty="0" smtClean="0"/>
              <a:t>As an actor, Stanislavski saw a lot of bad acting - what he termed as artificial. Stanislavsky wanted actors to work on characters from the inside (instead of the outside) and thus create more of a "true" or "real" (i.e. not artificial) performance.</a:t>
            </a:r>
          </a:p>
          <a:p>
            <a:pPr eaLnBrk="1" hangingPunct="1">
              <a:lnSpc>
                <a:spcPct val="90000"/>
              </a:lnSpc>
            </a:pPr>
            <a:r>
              <a:rPr lang="en-GB" dirty="0" smtClean="0"/>
              <a:t>Stanislavski's thought process toward acting differed greatly from the way actors traditionally approached their roles.</a:t>
            </a:r>
          </a:p>
        </p:txBody>
      </p:sp>
    </p:spTree>
    <p:extLst>
      <p:ext uri="{BB962C8B-B14F-4D97-AF65-F5344CB8AC3E}">
        <p14:creationId xmlns:p14="http://schemas.microsoft.com/office/powerpoint/2010/main" val="2845031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b="1" smtClean="0"/>
              <a:t>What is it?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/>
            <a:r>
              <a:rPr lang="en-GB" dirty="0" smtClean="0"/>
              <a:t>The Stanislavski System is an intense character development process that strives to make a performance "real" and not artificial </a:t>
            </a:r>
          </a:p>
          <a:p>
            <a:pPr marL="609600" indent="-609600" eaLnBrk="1" hangingPunct="1"/>
            <a:r>
              <a:rPr lang="en-GB" dirty="0" smtClean="0"/>
              <a:t>1. Bring an actor's experiences into the role. </a:t>
            </a:r>
          </a:p>
          <a:p>
            <a:pPr marL="609600" indent="-609600" eaLnBrk="1" hangingPunct="1"/>
            <a:r>
              <a:rPr lang="en-GB" dirty="0" smtClean="0"/>
              <a:t>2. Expand an actor's imagination. </a:t>
            </a:r>
          </a:p>
          <a:p>
            <a:pPr marL="609600" indent="-609600" eaLnBrk="1" hangingPunct="1"/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7385252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scene…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Through improvisation, create the following scene-</a:t>
            </a:r>
          </a:p>
          <a:p>
            <a:endParaRPr lang="en-GB" dirty="0"/>
          </a:p>
          <a:p>
            <a:r>
              <a:rPr lang="en-GB" dirty="0" smtClean="0"/>
              <a:t>The scene takes place over breakfast, both of you share a house and the night before something happened that strained your relationship. Do not refer to this directly, just play out the tension and try to show a relationship.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902111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Motivation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In order to give scenes more depth and challenge actors to flesh out their roles, Stanislavski felt actors needed to define their characters motives.</a:t>
            </a:r>
          </a:p>
          <a:p>
            <a:endParaRPr lang="en-GB" dirty="0"/>
          </a:p>
          <a:p>
            <a:r>
              <a:rPr lang="en-GB" dirty="0" smtClean="0"/>
              <a:t>This was done by creating </a:t>
            </a:r>
            <a:r>
              <a:rPr lang="en-GB" b="1" dirty="0" smtClean="0"/>
              <a:t>Given Circumstances </a:t>
            </a:r>
            <a:r>
              <a:rPr lang="en-GB" dirty="0" smtClean="0"/>
              <a:t>and using these to decide on a character’s </a:t>
            </a:r>
            <a:r>
              <a:rPr lang="en-GB" b="1" dirty="0" smtClean="0"/>
              <a:t>objective</a:t>
            </a:r>
            <a:r>
              <a:rPr lang="en-GB" dirty="0" smtClean="0"/>
              <a:t> and </a:t>
            </a:r>
            <a:r>
              <a:rPr lang="en-GB" b="1" dirty="0" smtClean="0"/>
              <a:t>super objective.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13379932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b="1" dirty="0" smtClean="0"/>
              <a:t>Given Circumstances</a:t>
            </a:r>
            <a:r>
              <a:rPr lang="en-GB" sz="2800" dirty="0"/>
              <a:t>- </a:t>
            </a:r>
            <a:r>
              <a:rPr lang="en-GB" sz="2800" dirty="0" smtClean="0"/>
              <a:t>the </a:t>
            </a:r>
            <a:r>
              <a:rPr lang="en-GB" sz="2800" dirty="0"/>
              <a:t>total set of environmental and situational conditions which influence the actions that a character in a drama undertakes. Although a </a:t>
            </a:r>
            <a:r>
              <a:rPr lang="en-GB" sz="2800" i="1" dirty="0"/>
              <a:t>character</a:t>
            </a:r>
            <a:r>
              <a:rPr lang="en-GB" sz="2800" dirty="0"/>
              <a:t> may make such choices unconsciously, the </a:t>
            </a:r>
            <a:r>
              <a:rPr lang="en-GB" sz="2800" i="1" dirty="0"/>
              <a:t>actor</a:t>
            </a:r>
            <a:r>
              <a:rPr lang="en-GB" sz="2800" dirty="0"/>
              <a:t> playing the character is aware of such conditions on a conscious level to help him or her deepen his or her understanding of the motivation behind the character's actions.</a:t>
            </a:r>
            <a:endParaRPr lang="en-GB" sz="2800" b="1" dirty="0"/>
          </a:p>
        </p:txBody>
      </p:sp>
    </p:spTree>
    <p:extLst>
      <p:ext uri="{BB962C8B-B14F-4D97-AF65-F5344CB8AC3E}">
        <p14:creationId xmlns:p14="http://schemas.microsoft.com/office/powerpoint/2010/main" val="2977026629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1468</TotalTime>
  <Words>666</Words>
  <Application>Microsoft Office PowerPoint</Application>
  <PresentationFormat>On-screen Show (4:3)</PresentationFormat>
  <Paragraphs>67</Paragraphs>
  <Slides>14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Arial</vt:lpstr>
      <vt:lpstr>Calibri</vt:lpstr>
      <vt:lpstr>Default Design</vt:lpstr>
      <vt:lpstr>Stanislavski’s system</vt:lpstr>
      <vt:lpstr>PowerPoint Presentation</vt:lpstr>
      <vt:lpstr>PowerPoint Presentation</vt:lpstr>
      <vt:lpstr>Konstantin Stanislavski</vt:lpstr>
      <vt:lpstr>Stanislavski's System</vt:lpstr>
      <vt:lpstr>What is it?</vt:lpstr>
      <vt:lpstr>The scene…</vt:lpstr>
      <vt:lpstr>Motivation</vt:lpstr>
      <vt:lpstr>PowerPoint Presentation</vt:lpstr>
      <vt:lpstr>Motivation</vt:lpstr>
      <vt:lpstr>subtext</vt:lpstr>
      <vt:lpstr>Unit</vt:lpstr>
      <vt:lpstr>Subtext</vt:lpstr>
      <vt:lpstr>Inner and Outer Rhythms</vt:lpstr>
    </vt:vector>
  </TitlesOfParts>
  <Company>OEM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Working through the system</dc:title>
  <dc:creator>OEM</dc:creator>
  <cp:lastModifiedBy>otley_h</cp:lastModifiedBy>
  <cp:revision>29</cp:revision>
  <dcterms:created xsi:type="dcterms:W3CDTF">2009-09-20T12:46:14Z</dcterms:created>
  <dcterms:modified xsi:type="dcterms:W3CDTF">2015-09-02T08:38:08Z</dcterms:modified>
</cp:coreProperties>
</file>