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426ED11-4BC9-447C-81BC-DDA6F0EC7800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B51DB27-C12E-4A89-A249-8118FA71D8F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VPSgGHxIxQ&amp;safe=act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ZQOEZO1n10" TargetMode="External"/><Relationship Id="rId2" Type="http://schemas.openxmlformats.org/officeDocument/2006/relationships/hyperlink" Target="http://www.youtube.com/watch?v=HX2sKH3l7eM&amp;safe=activ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2ePpFxRgDQ&amp;list=FL4_W_gCizNgZauB_gFEZzq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Steven </a:t>
            </a:r>
            <a:r>
              <a:rPr lang="en-GB" dirty="0" err="1" smtClean="0"/>
              <a:t>Berkoff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9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Seven states of tension.</a:t>
            </a:r>
          </a:p>
          <a:p>
            <a:endParaRPr lang="en-GB" dirty="0"/>
          </a:p>
          <a:p>
            <a:r>
              <a:rPr lang="en-GB" dirty="0" err="1" smtClean="0"/>
              <a:t>Berkoff’s</a:t>
            </a:r>
            <a:r>
              <a:rPr lang="en-GB" dirty="0" smtClean="0"/>
              <a:t> work exists at 1, 2 and 6, 7- it is all about extremes.</a:t>
            </a:r>
          </a:p>
          <a:p>
            <a:endParaRPr lang="en-GB" dirty="0"/>
          </a:p>
          <a:p>
            <a:r>
              <a:rPr lang="en-GB" dirty="0" smtClean="0"/>
              <a:t>Freezes should be held with great tension and with exaggerated facial expressions</a:t>
            </a:r>
          </a:p>
          <a:p>
            <a:endParaRPr lang="en-GB" dirty="0"/>
          </a:p>
          <a:p>
            <a:r>
              <a:rPr lang="en-GB" dirty="0" smtClean="0"/>
              <a:t>‘Movement is </a:t>
            </a:r>
            <a:r>
              <a:rPr lang="en-GB" dirty="0"/>
              <a:t>another language’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www.youtube.com/watch?v=fVPSgGHxIxQ&amp;safe=active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69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Actor </a:t>
            </a:r>
            <a:r>
              <a:rPr lang="en-GB" dirty="0" smtClean="0"/>
              <a:t>creates the whole environment physically.</a:t>
            </a:r>
          </a:p>
          <a:p>
            <a:endParaRPr lang="en-GB" dirty="0"/>
          </a:p>
          <a:p>
            <a:r>
              <a:rPr lang="en-GB" dirty="0" smtClean="0"/>
              <a:t>All props are mimed or physically embodied by part of the actors anatomy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www.youtube.com/watch?v=HX2sKH3l7eM&amp;safe=active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This should make theatre more of a spectacle</a:t>
            </a:r>
          </a:p>
          <a:p>
            <a:endParaRPr lang="en-GB" dirty="0"/>
          </a:p>
          <a:p>
            <a:r>
              <a:rPr lang="en-GB" dirty="0" smtClean="0"/>
              <a:t>Test the level of physical control by using extremes of pace- slow/ fast</a:t>
            </a:r>
          </a:p>
          <a:p>
            <a:endParaRPr lang="en-GB" dirty="0"/>
          </a:p>
          <a:p>
            <a:r>
              <a:rPr lang="en-GB" dirty="0" smtClean="0"/>
              <a:t>“I despise naturalism, a good actor should need no props.” </a:t>
            </a:r>
            <a:r>
              <a:rPr lang="en-GB" dirty="0" err="1" smtClean="0"/>
              <a:t>Berkoff</a:t>
            </a:r>
            <a:endParaRPr lang="en-GB" dirty="0" smtClean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www.youtube.com/watch?v=2ZQOEZO1n10</a:t>
            </a:r>
            <a:r>
              <a:rPr lang="en-GB" dirty="0" smtClean="0"/>
              <a:t> 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Berkoff’s</a:t>
            </a:r>
            <a:r>
              <a:rPr lang="en-GB" dirty="0" smtClean="0"/>
              <a:t> theatre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8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GB" dirty="0" smtClean="0"/>
              <a:t>Physical Theatre of Jacques Le Coq</a:t>
            </a:r>
          </a:p>
          <a:p>
            <a:pPr marL="1200150" lvl="3" indent="-342900"/>
            <a:r>
              <a:rPr lang="en-GB" sz="2200" dirty="0" smtClean="0"/>
              <a:t>Mime</a:t>
            </a:r>
          </a:p>
          <a:p>
            <a:pPr marL="1200150" lvl="3" indent="-342900"/>
            <a:r>
              <a:rPr lang="en-GB" sz="2200" dirty="0" smtClean="0"/>
              <a:t>Creating the environment physically</a:t>
            </a:r>
          </a:p>
          <a:p>
            <a:pPr marL="1200150" lvl="3" indent="-342900"/>
            <a:r>
              <a:rPr lang="en-GB" sz="2200" dirty="0" smtClean="0"/>
              <a:t>7 states of </a:t>
            </a:r>
            <a:r>
              <a:rPr lang="en-GB" sz="2200" dirty="0" smtClean="0"/>
              <a:t>tension</a:t>
            </a:r>
          </a:p>
          <a:p>
            <a:pPr marL="1200150" lvl="3" indent="-342900"/>
            <a:r>
              <a:rPr lang="en-GB" sz="2200" dirty="0" smtClean="0"/>
              <a:t>Heightened Gesture</a:t>
            </a:r>
            <a:endParaRPr lang="en-GB" sz="2200" dirty="0" smtClean="0"/>
          </a:p>
          <a:p>
            <a:r>
              <a:rPr lang="en-GB" dirty="0" smtClean="0"/>
              <a:t>Brecht’s alienation</a:t>
            </a:r>
          </a:p>
          <a:p>
            <a:pPr lvl="2"/>
            <a:r>
              <a:rPr lang="en-GB" dirty="0" smtClean="0"/>
              <a:t>Plays seek not to recreate real life, but to revel in the spectacle of theatre</a:t>
            </a:r>
          </a:p>
          <a:p>
            <a:pPr lvl="2"/>
            <a:r>
              <a:rPr lang="en-GB" dirty="0" smtClean="0"/>
              <a:t>At times plays have been episodic and had a political message (Sink The </a:t>
            </a:r>
            <a:r>
              <a:rPr lang="en-GB" dirty="0" err="1" smtClean="0"/>
              <a:t>Belgrano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The notion of </a:t>
            </a:r>
            <a:r>
              <a:rPr lang="en-GB" dirty="0" err="1" smtClean="0"/>
              <a:t>Gestus</a:t>
            </a:r>
            <a:r>
              <a:rPr lang="en-GB" dirty="0" smtClean="0"/>
              <a:t> and exaggerated </a:t>
            </a:r>
            <a:r>
              <a:rPr lang="en-GB" dirty="0" smtClean="0"/>
              <a:t>characters/ stereotypes</a:t>
            </a:r>
            <a:endParaRPr lang="en-GB" dirty="0" smtClean="0"/>
          </a:p>
          <a:p>
            <a:r>
              <a:rPr lang="en-GB" dirty="0" smtClean="0"/>
              <a:t>Greek Theatre</a:t>
            </a:r>
          </a:p>
          <a:p>
            <a:pPr lvl="2"/>
            <a:r>
              <a:rPr lang="en-GB" dirty="0" smtClean="0"/>
              <a:t>Use of a chorus</a:t>
            </a:r>
          </a:p>
          <a:p>
            <a:pPr lvl="2"/>
            <a:r>
              <a:rPr lang="en-GB" dirty="0" smtClean="0"/>
              <a:t>Long verse speeches</a:t>
            </a:r>
          </a:p>
          <a:p>
            <a:pPr lvl="2"/>
            <a:r>
              <a:rPr lang="en-GB" dirty="0" smtClean="0"/>
              <a:t>Directly addressing an audience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Influences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9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You should have hyperbolic physicality (clear </a:t>
            </a:r>
            <a:r>
              <a:rPr lang="en-GB" dirty="0" err="1" smtClean="0"/>
              <a:t>Gestus</a:t>
            </a:r>
            <a:r>
              <a:rPr lang="en-GB" dirty="0" smtClean="0"/>
              <a:t>- heightened gesture) </a:t>
            </a:r>
            <a:r>
              <a:rPr lang="en-GB" dirty="0" smtClean="0"/>
              <a:t>play up the stereotype.</a:t>
            </a:r>
          </a:p>
          <a:p>
            <a:endParaRPr lang="en-GB" dirty="0" smtClean="0"/>
          </a:p>
          <a:p>
            <a:r>
              <a:rPr lang="en-GB" dirty="0" smtClean="0"/>
              <a:t>Play with the rhythm and tempo of the verse, enjoy the flow of the language</a:t>
            </a:r>
          </a:p>
          <a:p>
            <a:endParaRPr lang="en-GB" dirty="0" smtClean="0"/>
          </a:p>
          <a:p>
            <a:r>
              <a:rPr lang="en-GB" dirty="0" smtClean="0"/>
              <a:t>Deliver dialogue straight out to the </a:t>
            </a:r>
            <a:r>
              <a:rPr lang="en-GB" dirty="0" smtClean="0"/>
              <a:t>audience- not to the other actor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Create the environment around you physically using mime and sound effects</a:t>
            </a:r>
          </a:p>
          <a:p>
            <a:endParaRPr lang="en-GB" dirty="0"/>
          </a:p>
          <a:p>
            <a:r>
              <a:rPr lang="en-GB" dirty="0" smtClean="0"/>
              <a:t>Play the scene with great tension in your body.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www.youtube.com/watch?v=a2ePpFxRgDQ&amp;list=FL4_W_gCizNgZauB_gFEZzqg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to play a </a:t>
            </a:r>
            <a:r>
              <a:rPr lang="en-GB" dirty="0" err="1" smtClean="0"/>
              <a:t>Berkoff</a:t>
            </a:r>
            <a:r>
              <a:rPr lang="en-GB" dirty="0" smtClean="0"/>
              <a:t> character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8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‘Newer </a:t>
            </a:r>
            <a:r>
              <a:rPr lang="en-GB" dirty="0" err="1" smtClean="0"/>
              <a:t>Berkoff</a:t>
            </a:r>
            <a:r>
              <a:rPr lang="en-GB" dirty="0" smtClean="0"/>
              <a:t>’* offensive, shocking, character driven plays</a:t>
            </a:r>
            <a:endParaRPr lang="en-GB" dirty="0"/>
          </a:p>
          <a:p>
            <a:r>
              <a:rPr lang="en-GB" dirty="0" smtClean="0"/>
              <a:t>East</a:t>
            </a:r>
          </a:p>
          <a:p>
            <a:r>
              <a:rPr lang="en-GB" dirty="0" smtClean="0"/>
              <a:t>West</a:t>
            </a:r>
          </a:p>
          <a:p>
            <a:r>
              <a:rPr lang="en-GB" dirty="0" smtClean="0"/>
              <a:t>Greek</a:t>
            </a:r>
          </a:p>
          <a:p>
            <a:r>
              <a:rPr lang="en-GB" dirty="0" smtClean="0"/>
              <a:t>Kvetch</a:t>
            </a:r>
          </a:p>
          <a:p>
            <a:r>
              <a:rPr lang="en-GB" dirty="0" smtClean="0"/>
              <a:t>Decadence</a:t>
            </a:r>
          </a:p>
          <a:p>
            <a:endParaRPr lang="en-GB" dirty="0" smtClean="0"/>
          </a:p>
          <a:p>
            <a:r>
              <a:rPr lang="en-GB" dirty="0" smtClean="0"/>
              <a:t>‘Older </a:t>
            </a:r>
            <a:r>
              <a:rPr lang="en-GB" dirty="0" err="1" smtClean="0"/>
              <a:t>Berkoff</a:t>
            </a:r>
            <a:r>
              <a:rPr lang="en-GB" dirty="0" smtClean="0"/>
              <a:t>’ dark, chorus driven plays</a:t>
            </a:r>
            <a:endParaRPr lang="en-GB" dirty="0"/>
          </a:p>
          <a:p>
            <a:r>
              <a:rPr lang="en-GB" dirty="0" smtClean="0"/>
              <a:t>The Trial</a:t>
            </a:r>
          </a:p>
          <a:p>
            <a:r>
              <a:rPr lang="en-GB" dirty="0" smtClean="0"/>
              <a:t>Metamorphosis</a:t>
            </a:r>
            <a:endParaRPr lang="en-GB" dirty="0"/>
          </a:p>
          <a:p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* I say ‘newer’ but these plays came out between 1975 and 1986, so they are all about 30 years old! – after this he tended to do 1 man shows in the 90s (Dog, Tell Tale Heart, Shakespeare’s Villains)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Major </a:t>
            </a:r>
            <a:r>
              <a:rPr lang="en-GB" dirty="0" err="1" smtClean="0"/>
              <a:t>Berkoff</a:t>
            </a:r>
            <a:r>
              <a:rPr lang="en-GB" dirty="0" smtClean="0"/>
              <a:t> plays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424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912</TotalTime>
  <Words>337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Steven Berkoff</vt:lpstr>
      <vt:lpstr>PowerPoint Presentation</vt:lpstr>
      <vt:lpstr>Berkoff’s theatre</vt:lpstr>
      <vt:lpstr>Influences</vt:lpstr>
      <vt:lpstr>So to play a Berkoff character</vt:lpstr>
      <vt:lpstr>Major Berkoff plays</vt:lpstr>
    </vt:vector>
  </TitlesOfParts>
  <Company>Bexley Grammar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Berkoff</dc:title>
  <dc:creator>otley_h</dc:creator>
  <cp:lastModifiedBy>otley_h</cp:lastModifiedBy>
  <cp:revision>9</cp:revision>
  <dcterms:created xsi:type="dcterms:W3CDTF">2012-10-16T06:29:25Z</dcterms:created>
  <dcterms:modified xsi:type="dcterms:W3CDTF">2013-10-01T07:04:23Z</dcterms:modified>
</cp:coreProperties>
</file>